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56" r:id="rId3"/>
    <p:sldId id="257" r:id="rId4"/>
    <p:sldId id="282" r:id="rId5"/>
    <p:sldId id="283" r:id="rId6"/>
    <p:sldId id="263" r:id="rId7"/>
    <p:sldId id="284" r:id="rId8"/>
    <p:sldId id="266" r:id="rId9"/>
    <p:sldId id="259" r:id="rId10"/>
    <p:sldId id="286" r:id="rId11"/>
    <p:sldId id="287" r:id="rId12"/>
    <p:sldId id="285" r:id="rId13"/>
    <p:sldId id="288" r:id="rId14"/>
    <p:sldId id="289" r:id="rId15"/>
    <p:sldId id="272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97"/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81" d="100"/>
          <a:sy n="81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1.sv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30.sv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15555" y="1377046"/>
            <a:ext cx="5907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719359" y="2977160"/>
            <a:ext cx="487473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Đ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IỆN TỬ </a:t>
            </a:r>
            <a:r>
              <a:rPr lang="vi-VN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MÔN T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30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16: CẤU TRÚC ĐIỀU </a:t>
            </a:r>
            <a:r>
              <a:rPr lang="en-US" altLang="vi-VN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KHIỂN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24" y="2314578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815</Words>
  <Application>Microsoft Office PowerPoint</Application>
  <PresentationFormat>Widescreen</PresentationFormat>
  <Paragraphs>86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VA</cp:lastModifiedBy>
  <cp:revision>148</cp:revision>
  <dcterms:created xsi:type="dcterms:W3CDTF">2021-07-08T04:05:47Z</dcterms:created>
  <dcterms:modified xsi:type="dcterms:W3CDTF">2024-06-28T02:48:43Z</dcterms:modified>
</cp:coreProperties>
</file>